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8" r:id="rId2"/>
    <p:sldId id="256" r:id="rId3"/>
    <p:sldId id="259" r:id="rId4"/>
    <p:sldId id="260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3" r:id="rId24"/>
    <p:sldId id="279" r:id="rId25"/>
    <p:sldId id="284" r:id="rId26"/>
    <p:sldId id="281" r:id="rId27"/>
    <p:sldId id="282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35194-8FCC-4302-89E0-940D71D2F9F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963606A-CDD2-41FC-989A-EF83EBC668BD}">
      <dgm:prSet phldrT="[Text]" custT="1"/>
      <dgm:spPr/>
      <dgm:t>
        <a:bodyPr/>
        <a:lstStyle/>
        <a:p>
          <a:r>
            <a:rPr lang="en-US" sz="2400" dirty="0" smtClean="0"/>
            <a:t>Expert</a:t>
          </a:r>
          <a:endParaRPr lang="en-US" sz="2400" dirty="0"/>
        </a:p>
      </dgm:t>
    </dgm:pt>
    <dgm:pt modelId="{88BB3030-99E3-4892-8F25-3D7C34A5CF93}" type="parTrans" cxnId="{BA6832AB-0124-4589-9B75-8DF490339C3E}">
      <dgm:prSet/>
      <dgm:spPr/>
      <dgm:t>
        <a:bodyPr/>
        <a:lstStyle/>
        <a:p>
          <a:endParaRPr lang="en-US"/>
        </a:p>
      </dgm:t>
    </dgm:pt>
    <dgm:pt modelId="{42B3D583-DCCB-4E60-A8AC-08360DE88C59}" type="sibTrans" cxnId="{BA6832AB-0124-4589-9B75-8DF490339C3E}">
      <dgm:prSet/>
      <dgm:spPr/>
      <dgm:t>
        <a:bodyPr/>
        <a:lstStyle/>
        <a:p>
          <a:endParaRPr lang="en-US"/>
        </a:p>
      </dgm:t>
    </dgm:pt>
    <dgm:pt modelId="{0A603777-3422-4E06-87E1-740B82F93C38}">
      <dgm:prSet phldrT="[Text]" custT="1"/>
      <dgm:spPr/>
      <dgm:t>
        <a:bodyPr/>
        <a:lstStyle/>
        <a:p>
          <a:r>
            <a:rPr lang="en-US" sz="2400" dirty="0" smtClean="0"/>
            <a:t>Legitimate</a:t>
          </a:r>
          <a:endParaRPr lang="en-US" sz="2400" dirty="0"/>
        </a:p>
      </dgm:t>
    </dgm:pt>
    <dgm:pt modelId="{D92CA676-E511-4151-B56C-DB21383D6565}" type="parTrans" cxnId="{705FC59C-D700-4FCD-B9F6-C58DDD226F47}">
      <dgm:prSet/>
      <dgm:spPr/>
      <dgm:t>
        <a:bodyPr/>
        <a:lstStyle/>
        <a:p>
          <a:endParaRPr lang="en-US"/>
        </a:p>
      </dgm:t>
    </dgm:pt>
    <dgm:pt modelId="{6E4FD9BA-4120-4052-9ECA-EE17E62C86C9}" type="sibTrans" cxnId="{705FC59C-D700-4FCD-B9F6-C58DDD226F47}">
      <dgm:prSet/>
      <dgm:spPr/>
      <dgm:t>
        <a:bodyPr/>
        <a:lstStyle/>
        <a:p>
          <a:endParaRPr lang="en-US"/>
        </a:p>
      </dgm:t>
    </dgm:pt>
    <dgm:pt modelId="{0B548421-61A0-4D8E-9B39-B45CC30659B3}">
      <dgm:prSet phldrT="[Text]"/>
      <dgm:spPr/>
      <dgm:t>
        <a:bodyPr/>
        <a:lstStyle/>
        <a:p>
          <a:endParaRPr lang="en-US" dirty="0" smtClean="0"/>
        </a:p>
        <a:p>
          <a:endParaRPr lang="en-US" dirty="0"/>
        </a:p>
      </dgm:t>
    </dgm:pt>
    <dgm:pt modelId="{A05C4D10-E4E9-46C3-B0A4-7317AA8F3241}" type="parTrans" cxnId="{E5CFA8C4-F8EE-402E-98A9-BF58309C8A00}">
      <dgm:prSet/>
      <dgm:spPr/>
      <dgm:t>
        <a:bodyPr/>
        <a:lstStyle/>
        <a:p>
          <a:endParaRPr lang="en-US"/>
        </a:p>
      </dgm:t>
    </dgm:pt>
    <dgm:pt modelId="{BDD70200-B6E5-4F76-ADAA-EFCAE05CB40D}" type="sibTrans" cxnId="{E5CFA8C4-F8EE-402E-98A9-BF58309C8A00}">
      <dgm:prSet/>
      <dgm:spPr/>
      <dgm:t>
        <a:bodyPr/>
        <a:lstStyle/>
        <a:p>
          <a:endParaRPr lang="en-US"/>
        </a:p>
      </dgm:t>
    </dgm:pt>
    <dgm:pt modelId="{828CE0E2-489B-42D4-B503-40443C0826E0}" type="pres">
      <dgm:prSet presAssocID="{E9A35194-8FCC-4302-89E0-940D71D2F9FA}" presName="compositeShape" presStyleCnt="0">
        <dgm:presLayoutVars>
          <dgm:chMax val="7"/>
          <dgm:dir/>
          <dgm:resizeHandles val="exact"/>
        </dgm:presLayoutVars>
      </dgm:prSet>
      <dgm:spPr/>
    </dgm:pt>
    <dgm:pt modelId="{298D8D00-5595-4CCC-8242-1E95F2730819}" type="pres">
      <dgm:prSet presAssocID="{B963606A-CDD2-41FC-989A-EF83EBC668BD}" presName="circ1" presStyleLbl="vennNode1" presStyleIdx="0" presStyleCnt="3"/>
      <dgm:spPr/>
      <dgm:t>
        <a:bodyPr/>
        <a:lstStyle/>
        <a:p>
          <a:endParaRPr lang="en-US"/>
        </a:p>
      </dgm:t>
    </dgm:pt>
    <dgm:pt modelId="{0850544B-79B6-42BA-8DA5-97A563577BDF}" type="pres">
      <dgm:prSet presAssocID="{B963606A-CDD2-41FC-989A-EF83EBC668B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43247-E89D-427F-8D6C-8B9EE544744B}" type="pres">
      <dgm:prSet presAssocID="{0A603777-3422-4E06-87E1-740B82F93C38}" presName="circ2" presStyleLbl="vennNode1" presStyleIdx="1" presStyleCnt="3"/>
      <dgm:spPr/>
      <dgm:t>
        <a:bodyPr/>
        <a:lstStyle/>
        <a:p>
          <a:endParaRPr lang="en-US"/>
        </a:p>
      </dgm:t>
    </dgm:pt>
    <dgm:pt modelId="{AE11F6A0-22C8-4E14-BC14-FC19D762EBE7}" type="pres">
      <dgm:prSet presAssocID="{0A603777-3422-4E06-87E1-740B82F93C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2D8BC-8C54-4EB1-B1E0-3440F096B413}" type="pres">
      <dgm:prSet presAssocID="{0B548421-61A0-4D8E-9B39-B45CC30659B3}" presName="circ3" presStyleLbl="vennNode1" presStyleIdx="2" presStyleCnt="3"/>
      <dgm:spPr/>
      <dgm:t>
        <a:bodyPr/>
        <a:lstStyle/>
        <a:p>
          <a:endParaRPr lang="en-US"/>
        </a:p>
      </dgm:t>
    </dgm:pt>
    <dgm:pt modelId="{C70E5894-B9E2-4349-9163-E304D5D52B42}" type="pres">
      <dgm:prSet presAssocID="{0B548421-61A0-4D8E-9B39-B45CC30659B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7180D4-8C9E-42DE-A09F-D9214E7D4B6B}" type="presOf" srcId="{0A603777-3422-4E06-87E1-740B82F93C38}" destId="{08843247-E89D-427F-8D6C-8B9EE544744B}" srcOrd="0" destOrd="0" presId="urn:microsoft.com/office/officeart/2005/8/layout/venn1"/>
    <dgm:cxn modelId="{E5CFA8C4-F8EE-402E-98A9-BF58309C8A00}" srcId="{E9A35194-8FCC-4302-89E0-940D71D2F9FA}" destId="{0B548421-61A0-4D8E-9B39-B45CC30659B3}" srcOrd="2" destOrd="0" parTransId="{A05C4D10-E4E9-46C3-B0A4-7317AA8F3241}" sibTransId="{BDD70200-B6E5-4F76-ADAA-EFCAE05CB40D}"/>
    <dgm:cxn modelId="{BA6832AB-0124-4589-9B75-8DF490339C3E}" srcId="{E9A35194-8FCC-4302-89E0-940D71D2F9FA}" destId="{B963606A-CDD2-41FC-989A-EF83EBC668BD}" srcOrd="0" destOrd="0" parTransId="{88BB3030-99E3-4892-8F25-3D7C34A5CF93}" sibTransId="{42B3D583-DCCB-4E60-A8AC-08360DE88C59}"/>
    <dgm:cxn modelId="{0EA995A7-C1E0-4CD5-8EFE-27E3C91E08ED}" type="presOf" srcId="{B963606A-CDD2-41FC-989A-EF83EBC668BD}" destId="{298D8D00-5595-4CCC-8242-1E95F2730819}" srcOrd="0" destOrd="0" presId="urn:microsoft.com/office/officeart/2005/8/layout/venn1"/>
    <dgm:cxn modelId="{122FFBFF-36C3-45D8-AFA9-55880FDB763D}" type="presOf" srcId="{0A603777-3422-4E06-87E1-740B82F93C38}" destId="{AE11F6A0-22C8-4E14-BC14-FC19D762EBE7}" srcOrd="1" destOrd="0" presId="urn:microsoft.com/office/officeart/2005/8/layout/venn1"/>
    <dgm:cxn modelId="{705FC59C-D700-4FCD-B9F6-C58DDD226F47}" srcId="{E9A35194-8FCC-4302-89E0-940D71D2F9FA}" destId="{0A603777-3422-4E06-87E1-740B82F93C38}" srcOrd="1" destOrd="0" parTransId="{D92CA676-E511-4151-B56C-DB21383D6565}" sibTransId="{6E4FD9BA-4120-4052-9ECA-EE17E62C86C9}"/>
    <dgm:cxn modelId="{E28030C3-3278-4628-8DB4-EC156D868F07}" type="presOf" srcId="{0B548421-61A0-4D8E-9B39-B45CC30659B3}" destId="{C70E5894-B9E2-4349-9163-E304D5D52B42}" srcOrd="1" destOrd="0" presId="urn:microsoft.com/office/officeart/2005/8/layout/venn1"/>
    <dgm:cxn modelId="{8AF8A9E9-B8DE-4632-9F58-3D344DB7310F}" type="presOf" srcId="{E9A35194-8FCC-4302-89E0-940D71D2F9FA}" destId="{828CE0E2-489B-42D4-B503-40443C0826E0}" srcOrd="0" destOrd="0" presId="urn:microsoft.com/office/officeart/2005/8/layout/venn1"/>
    <dgm:cxn modelId="{819A2B2E-2BEE-4A0D-B786-D5DBA5BF8274}" type="presOf" srcId="{B963606A-CDD2-41FC-989A-EF83EBC668BD}" destId="{0850544B-79B6-42BA-8DA5-97A563577BDF}" srcOrd="1" destOrd="0" presId="urn:microsoft.com/office/officeart/2005/8/layout/venn1"/>
    <dgm:cxn modelId="{671DD1AB-4785-469F-AF71-4FE3A236CE22}" type="presOf" srcId="{0B548421-61A0-4D8E-9B39-B45CC30659B3}" destId="{0852D8BC-8C54-4EB1-B1E0-3440F096B413}" srcOrd="0" destOrd="0" presId="urn:microsoft.com/office/officeart/2005/8/layout/venn1"/>
    <dgm:cxn modelId="{5110D3D2-7368-46E5-B40A-2BC0C445E054}" type="presParOf" srcId="{828CE0E2-489B-42D4-B503-40443C0826E0}" destId="{298D8D00-5595-4CCC-8242-1E95F2730819}" srcOrd="0" destOrd="0" presId="urn:microsoft.com/office/officeart/2005/8/layout/venn1"/>
    <dgm:cxn modelId="{98AB03B8-806C-4A54-8930-076B9A23F8C4}" type="presParOf" srcId="{828CE0E2-489B-42D4-B503-40443C0826E0}" destId="{0850544B-79B6-42BA-8DA5-97A563577BDF}" srcOrd="1" destOrd="0" presId="urn:microsoft.com/office/officeart/2005/8/layout/venn1"/>
    <dgm:cxn modelId="{87B19293-4E28-441E-97C3-49368F3875C0}" type="presParOf" srcId="{828CE0E2-489B-42D4-B503-40443C0826E0}" destId="{08843247-E89D-427F-8D6C-8B9EE544744B}" srcOrd="2" destOrd="0" presId="urn:microsoft.com/office/officeart/2005/8/layout/venn1"/>
    <dgm:cxn modelId="{3ED6E3E0-888C-4A21-B4DA-E50CB4983E7F}" type="presParOf" srcId="{828CE0E2-489B-42D4-B503-40443C0826E0}" destId="{AE11F6A0-22C8-4E14-BC14-FC19D762EBE7}" srcOrd="3" destOrd="0" presId="urn:microsoft.com/office/officeart/2005/8/layout/venn1"/>
    <dgm:cxn modelId="{DD27D7E8-A0DB-4A0D-9C9E-8D2C9A568A01}" type="presParOf" srcId="{828CE0E2-489B-42D4-B503-40443C0826E0}" destId="{0852D8BC-8C54-4EB1-B1E0-3440F096B413}" srcOrd="4" destOrd="0" presId="urn:microsoft.com/office/officeart/2005/8/layout/venn1"/>
    <dgm:cxn modelId="{C301E346-22E3-4A99-BDC0-835ED129E6B6}" type="presParOf" srcId="{828CE0E2-489B-42D4-B503-40443C0826E0}" destId="{C70E5894-B9E2-4349-9163-E304D5D52B4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629E9-4AEB-4B5A-BBE7-47B1679401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08D60F-9091-4F75-98BD-A4EAC2E3FFC8}" type="pres">
      <dgm:prSet presAssocID="{E23629E9-4AEB-4B5A-BBE7-47B1679401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A833F19-4092-4378-85E0-A788CD1753E3}" type="presOf" srcId="{E23629E9-4AEB-4B5A-BBE7-47B167940160}" destId="{1708D60F-9091-4F75-98BD-A4EAC2E3FF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3ADB6B-8E2F-4C33-BA8A-D5C4850AAF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199222-5AFD-46CE-A8D4-105D24026A74}">
      <dgm:prSet phldrT="[Text]" custT="1"/>
      <dgm:spPr/>
      <dgm:t>
        <a:bodyPr/>
        <a:lstStyle/>
        <a:p>
          <a:r>
            <a: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Expert</a:t>
          </a:r>
          <a:endParaRPr lang="en-U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1A03A52-B01D-4561-8B39-929C74444435}" type="parTrans" cxnId="{8083A646-51D2-46D2-ABDC-19C696244B09}">
      <dgm:prSet/>
      <dgm:spPr/>
      <dgm:t>
        <a:bodyPr/>
        <a:lstStyle/>
        <a:p>
          <a:endParaRPr lang="en-US"/>
        </a:p>
      </dgm:t>
    </dgm:pt>
    <dgm:pt modelId="{FF96E114-4F5B-40BB-B618-9489BC37D174}" type="sibTrans" cxnId="{8083A646-51D2-46D2-ABDC-19C696244B09}">
      <dgm:prSet/>
      <dgm:spPr/>
      <dgm:t>
        <a:bodyPr/>
        <a:lstStyle/>
        <a:p>
          <a:endParaRPr lang="en-US"/>
        </a:p>
      </dgm:t>
    </dgm:pt>
    <dgm:pt modelId="{B48F1EE9-5BA0-48D1-BD24-079F8E072C7B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E242E84B-DBF1-4CD5-9929-70E59569B314}" type="parTrans" cxnId="{8C01A003-3CED-4FDC-8BDF-EC099CF48174}">
      <dgm:prSet/>
      <dgm:spPr/>
      <dgm:t>
        <a:bodyPr/>
        <a:lstStyle/>
        <a:p>
          <a:endParaRPr lang="en-US"/>
        </a:p>
      </dgm:t>
    </dgm:pt>
    <dgm:pt modelId="{F596CB9C-5F78-48DB-BC01-9EE09A6BB133}" type="sibTrans" cxnId="{8C01A003-3CED-4FDC-8BDF-EC099CF48174}">
      <dgm:prSet/>
      <dgm:spPr/>
      <dgm:t>
        <a:bodyPr/>
        <a:lstStyle/>
        <a:p>
          <a:endParaRPr lang="en-US"/>
        </a:p>
      </dgm:t>
    </dgm:pt>
    <dgm:pt modelId="{B755F272-1B66-47EC-8B13-F7E56FE19AE3}">
      <dgm:prSet phldrT="[Text]" custT="1"/>
      <dgm:spPr/>
      <dgm:t>
        <a:bodyPr/>
        <a:lstStyle/>
        <a:p>
          <a:r>
            <a: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Referent</a:t>
          </a:r>
          <a:endParaRPr lang="en-U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5D9622-D06D-4083-A441-2BE2A40B7E8E}" type="parTrans" cxnId="{001CD9EF-2C5B-439B-8076-B5162BE76C42}">
      <dgm:prSet/>
      <dgm:spPr/>
      <dgm:t>
        <a:bodyPr/>
        <a:lstStyle/>
        <a:p>
          <a:endParaRPr lang="en-US"/>
        </a:p>
      </dgm:t>
    </dgm:pt>
    <dgm:pt modelId="{79CD7290-0E9D-4322-921C-85FDA0DA64D6}" type="sibTrans" cxnId="{001CD9EF-2C5B-439B-8076-B5162BE76C42}">
      <dgm:prSet/>
      <dgm:spPr/>
      <dgm:t>
        <a:bodyPr/>
        <a:lstStyle/>
        <a:p>
          <a:endParaRPr lang="en-US"/>
        </a:p>
      </dgm:t>
    </dgm:pt>
    <dgm:pt modelId="{FAF61610-ADD5-433D-B225-9CCF77406A4A}">
      <dgm:prSet phldrT="[Text]"/>
      <dgm:spPr/>
      <dgm:t>
        <a:bodyPr/>
        <a:lstStyle/>
        <a:p>
          <a:r>
            <a:rPr lang="en-US" dirty="0" smtClean="0"/>
            <a:t>Relationship between leader and followers </a:t>
          </a:r>
          <a:endParaRPr lang="en-US" dirty="0"/>
        </a:p>
      </dgm:t>
    </dgm:pt>
    <dgm:pt modelId="{A59C68C0-C34D-4D95-95F1-810EAB6C1FDC}" type="parTrans" cxnId="{4B9CA771-2A27-48EF-99D6-08E9CC95D589}">
      <dgm:prSet/>
      <dgm:spPr/>
      <dgm:t>
        <a:bodyPr/>
        <a:lstStyle/>
        <a:p>
          <a:endParaRPr lang="en-US"/>
        </a:p>
      </dgm:t>
    </dgm:pt>
    <dgm:pt modelId="{CD7919E3-40F6-41C4-9157-63A256EEAF8B}" type="sibTrans" cxnId="{4B9CA771-2A27-48EF-99D6-08E9CC95D589}">
      <dgm:prSet/>
      <dgm:spPr/>
      <dgm:t>
        <a:bodyPr/>
        <a:lstStyle/>
        <a:p>
          <a:endParaRPr lang="en-US"/>
        </a:p>
      </dgm:t>
    </dgm:pt>
    <dgm:pt modelId="{DA272195-09A9-47BD-A8E2-C0DB214B696A}">
      <dgm:prSet phldrT="[Text]" custT="1"/>
      <dgm:spPr/>
      <dgm:t>
        <a:bodyPr/>
        <a:lstStyle/>
        <a:p>
          <a:r>
            <a: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Reward</a:t>
          </a:r>
          <a:endParaRPr lang="en-U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63252DA-2E86-4939-89A7-BEDB47C1994E}" type="parTrans" cxnId="{315F3961-F2AE-415C-8701-9D1F110863AB}">
      <dgm:prSet/>
      <dgm:spPr/>
      <dgm:t>
        <a:bodyPr/>
        <a:lstStyle/>
        <a:p>
          <a:endParaRPr lang="en-US"/>
        </a:p>
      </dgm:t>
    </dgm:pt>
    <dgm:pt modelId="{086D0ECA-2BC3-47C3-ABF3-65C1770EBC5C}" type="sibTrans" cxnId="{315F3961-F2AE-415C-8701-9D1F110863AB}">
      <dgm:prSet/>
      <dgm:spPr/>
      <dgm:t>
        <a:bodyPr/>
        <a:lstStyle/>
        <a:p>
          <a:endParaRPr lang="en-US"/>
        </a:p>
      </dgm:t>
    </dgm:pt>
    <dgm:pt modelId="{E2A9153A-8D51-4811-A49B-5B00D0E01A1D}">
      <dgm:prSet phldrT="[Text]"/>
      <dgm:spPr/>
      <dgm:t>
        <a:bodyPr/>
        <a:lstStyle/>
        <a:p>
          <a:r>
            <a:rPr lang="en-US" dirty="0" smtClean="0"/>
            <a:t>Control over resources</a:t>
          </a:r>
          <a:endParaRPr lang="en-US" dirty="0"/>
        </a:p>
      </dgm:t>
    </dgm:pt>
    <dgm:pt modelId="{F63EE090-7B30-43BA-A637-E589E9F4E111}" type="parTrans" cxnId="{854C470C-E7B3-4991-B926-FA6F72352CE6}">
      <dgm:prSet/>
      <dgm:spPr/>
      <dgm:t>
        <a:bodyPr/>
        <a:lstStyle/>
        <a:p>
          <a:endParaRPr lang="en-US"/>
        </a:p>
      </dgm:t>
    </dgm:pt>
    <dgm:pt modelId="{AE32C84D-A7E7-4E3A-B5B8-3EF0B0DD818E}" type="sibTrans" cxnId="{854C470C-E7B3-4991-B926-FA6F72352CE6}">
      <dgm:prSet/>
      <dgm:spPr/>
      <dgm:t>
        <a:bodyPr/>
        <a:lstStyle/>
        <a:p>
          <a:endParaRPr lang="en-US"/>
        </a:p>
      </dgm:t>
    </dgm:pt>
    <dgm:pt modelId="{291AAD56-8CE7-4F30-836A-2AA2A6259C49}">
      <dgm:prSet phldrT="[Text]"/>
      <dgm:spPr/>
      <dgm:t>
        <a:bodyPr/>
        <a:lstStyle/>
        <a:p>
          <a:r>
            <a:rPr lang="en-US" dirty="0" smtClean="0"/>
            <a:t>Skill, expertise</a:t>
          </a:r>
          <a:endParaRPr lang="en-US" dirty="0"/>
        </a:p>
      </dgm:t>
    </dgm:pt>
    <dgm:pt modelId="{B015B2A6-D58D-4B6C-B842-3963057D4DDA}" type="parTrans" cxnId="{08B9E923-1ED5-4D45-8446-FE5D8A95C23B}">
      <dgm:prSet/>
      <dgm:spPr/>
      <dgm:t>
        <a:bodyPr/>
        <a:lstStyle/>
        <a:p>
          <a:endParaRPr lang="en-US"/>
        </a:p>
      </dgm:t>
    </dgm:pt>
    <dgm:pt modelId="{1C2F6BBA-0CA7-4052-B66B-5AF776CF278D}" type="sibTrans" cxnId="{08B9E923-1ED5-4D45-8446-FE5D8A95C23B}">
      <dgm:prSet/>
      <dgm:spPr/>
      <dgm:t>
        <a:bodyPr/>
        <a:lstStyle/>
        <a:p>
          <a:endParaRPr lang="en-US"/>
        </a:p>
      </dgm:t>
    </dgm:pt>
    <dgm:pt modelId="{E37014FC-166B-441B-B273-70DAC0F2694D}" type="pres">
      <dgm:prSet presAssocID="{343ADB6B-8E2F-4C33-BA8A-D5C4850AAF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F72F7C-4E78-4A20-8A5A-1BF092B6B053}" type="pres">
      <dgm:prSet presAssocID="{E1199222-5AFD-46CE-A8D4-105D24026A74}" presName="linNode" presStyleCnt="0"/>
      <dgm:spPr/>
    </dgm:pt>
    <dgm:pt modelId="{F6CD9674-C675-4B57-AE0A-023023D5401C}" type="pres">
      <dgm:prSet presAssocID="{E1199222-5AFD-46CE-A8D4-105D24026A74}" presName="parentText" presStyleLbl="node1" presStyleIdx="0" presStyleCnt="3" custScaleY="201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B2CF3-B890-4F60-B584-3D33561F58DF}" type="pres">
      <dgm:prSet presAssocID="{E1199222-5AFD-46CE-A8D4-105D24026A74}" presName="descendantText" presStyleLbl="alignAccFollowNode1" presStyleIdx="0" presStyleCnt="3" custScaleY="24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D1241-3588-470A-95AF-A14D073A7000}" type="pres">
      <dgm:prSet presAssocID="{FF96E114-4F5B-40BB-B618-9489BC37D174}" presName="sp" presStyleCnt="0"/>
      <dgm:spPr/>
    </dgm:pt>
    <dgm:pt modelId="{8BE90CC6-9F37-4C8B-AF09-DDDF9DA837BA}" type="pres">
      <dgm:prSet presAssocID="{B755F272-1B66-47EC-8B13-F7E56FE19AE3}" presName="linNode" presStyleCnt="0"/>
      <dgm:spPr/>
    </dgm:pt>
    <dgm:pt modelId="{85F2EA00-B448-4A38-9859-07DB8F589752}" type="pres">
      <dgm:prSet presAssocID="{B755F272-1B66-47EC-8B13-F7E56FE19AE3}" presName="parentText" presStyleLbl="node1" presStyleIdx="1" presStyleCnt="3" custScaleY="206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8582D-4108-49F0-AEB6-23D687B0E32C}" type="pres">
      <dgm:prSet presAssocID="{B755F272-1B66-47EC-8B13-F7E56FE19AE3}" presName="descendantText" presStyleLbl="alignAccFollowNode1" presStyleIdx="1" presStyleCnt="3" custScaleY="29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7A8C4-A0D4-4EA5-A1C0-C8A60C2F1B07}" type="pres">
      <dgm:prSet presAssocID="{79CD7290-0E9D-4322-921C-85FDA0DA64D6}" presName="sp" presStyleCnt="0"/>
      <dgm:spPr/>
    </dgm:pt>
    <dgm:pt modelId="{F8FC87FD-C17E-45E1-A54B-A3630005BBF3}" type="pres">
      <dgm:prSet presAssocID="{DA272195-09A9-47BD-A8E2-C0DB214B696A}" presName="linNode" presStyleCnt="0"/>
      <dgm:spPr/>
    </dgm:pt>
    <dgm:pt modelId="{71E201F2-74D4-4B97-A39F-F9FBB2A65651}" type="pres">
      <dgm:prSet presAssocID="{DA272195-09A9-47BD-A8E2-C0DB214B696A}" presName="parentText" presStyleLbl="node1" presStyleIdx="2" presStyleCnt="3" custScaleY="215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17138-C8F6-4606-AA95-FD25271F87E1}" type="pres">
      <dgm:prSet presAssocID="{DA272195-09A9-47BD-A8E2-C0DB214B696A}" presName="descendantText" presStyleLbl="alignAccFollowNode1" presStyleIdx="2" presStyleCnt="3" custScaleY="30630" custLinFactNeighborX="694" custLinFactNeighborY="1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C784A-914F-4A28-B205-9011A6D49235}" type="presOf" srcId="{291AAD56-8CE7-4F30-836A-2AA2A6259C49}" destId="{8B0B2CF3-B890-4F60-B584-3D33561F58DF}" srcOrd="0" destOrd="1" presId="urn:microsoft.com/office/officeart/2005/8/layout/vList5"/>
    <dgm:cxn modelId="{001CD9EF-2C5B-439B-8076-B5162BE76C42}" srcId="{343ADB6B-8E2F-4C33-BA8A-D5C4850AAFBC}" destId="{B755F272-1B66-47EC-8B13-F7E56FE19AE3}" srcOrd="1" destOrd="0" parTransId="{655D9622-D06D-4083-A441-2BE2A40B7E8E}" sibTransId="{79CD7290-0E9D-4322-921C-85FDA0DA64D6}"/>
    <dgm:cxn modelId="{8083A646-51D2-46D2-ABDC-19C696244B09}" srcId="{343ADB6B-8E2F-4C33-BA8A-D5C4850AAFBC}" destId="{E1199222-5AFD-46CE-A8D4-105D24026A74}" srcOrd="0" destOrd="0" parTransId="{81A03A52-B01D-4561-8B39-929C74444435}" sibTransId="{FF96E114-4F5B-40BB-B618-9489BC37D174}"/>
    <dgm:cxn modelId="{854C470C-E7B3-4991-B926-FA6F72352CE6}" srcId="{DA272195-09A9-47BD-A8E2-C0DB214B696A}" destId="{E2A9153A-8D51-4811-A49B-5B00D0E01A1D}" srcOrd="0" destOrd="0" parTransId="{F63EE090-7B30-43BA-A637-E589E9F4E111}" sibTransId="{AE32C84D-A7E7-4E3A-B5B8-3EF0B0DD818E}"/>
    <dgm:cxn modelId="{315F3961-F2AE-415C-8701-9D1F110863AB}" srcId="{343ADB6B-8E2F-4C33-BA8A-D5C4850AAFBC}" destId="{DA272195-09A9-47BD-A8E2-C0DB214B696A}" srcOrd="2" destOrd="0" parTransId="{163252DA-2E86-4939-89A7-BEDB47C1994E}" sibTransId="{086D0ECA-2BC3-47C3-ABF3-65C1770EBC5C}"/>
    <dgm:cxn modelId="{56C51E93-3C7A-4873-909A-3CB7AF571C66}" type="presOf" srcId="{E2A9153A-8D51-4811-A49B-5B00D0E01A1D}" destId="{DAF17138-C8F6-4606-AA95-FD25271F87E1}" srcOrd="0" destOrd="0" presId="urn:microsoft.com/office/officeart/2005/8/layout/vList5"/>
    <dgm:cxn modelId="{0486F62E-3DA7-4CA6-A8EC-3BC9C3B8C83C}" type="presOf" srcId="{E1199222-5AFD-46CE-A8D4-105D24026A74}" destId="{F6CD9674-C675-4B57-AE0A-023023D5401C}" srcOrd="0" destOrd="0" presId="urn:microsoft.com/office/officeart/2005/8/layout/vList5"/>
    <dgm:cxn modelId="{4B9CA771-2A27-48EF-99D6-08E9CC95D589}" srcId="{B755F272-1B66-47EC-8B13-F7E56FE19AE3}" destId="{FAF61610-ADD5-433D-B225-9CCF77406A4A}" srcOrd="0" destOrd="0" parTransId="{A59C68C0-C34D-4D95-95F1-810EAB6C1FDC}" sibTransId="{CD7919E3-40F6-41C4-9157-63A256EEAF8B}"/>
    <dgm:cxn modelId="{B88A4604-C80D-4F3A-88C2-05A50366DBE1}" type="presOf" srcId="{B755F272-1B66-47EC-8B13-F7E56FE19AE3}" destId="{85F2EA00-B448-4A38-9859-07DB8F589752}" srcOrd="0" destOrd="0" presId="urn:microsoft.com/office/officeart/2005/8/layout/vList5"/>
    <dgm:cxn modelId="{0252DA93-E370-4030-9147-E71CAB8DEA92}" type="presOf" srcId="{FAF61610-ADD5-433D-B225-9CCF77406A4A}" destId="{B3D8582D-4108-49F0-AEB6-23D687B0E32C}" srcOrd="0" destOrd="0" presId="urn:microsoft.com/office/officeart/2005/8/layout/vList5"/>
    <dgm:cxn modelId="{8C01A003-3CED-4FDC-8BDF-EC099CF48174}" srcId="{E1199222-5AFD-46CE-A8D4-105D24026A74}" destId="{B48F1EE9-5BA0-48D1-BD24-079F8E072C7B}" srcOrd="0" destOrd="0" parTransId="{E242E84B-DBF1-4CD5-9929-70E59569B314}" sibTransId="{F596CB9C-5F78-48DB-BC01-9EE09A6BB133}"/>
    <dgm:cxn modelId="{08B9E923-1ED5-4D45-8446-FE5D8A95C23B}" srcId="{E1199222-5AFD-46CE-A8D4-105D24026A74}" destId="{291AAD56-8CE7-4F30-836A-2AA2A6259C49}" srcOrd="1" destOrd="0" parTransId="{B015B2A6-D58D-4B6C-B842-3963057D4DDA}" sibTransId="{1C2F6BBA-0CA7-4052-B66B-5AF776CF278D}"/>
    <dgm:cxn modelId="{BE68F29C-89C8-4332-AA6C-EC432169C5D2}" type="presOf" srcId="{B48F1EE9-5BA0-48D1-BD24-079F8E072C7B}" destId="{8B0B2CF3-B890-4F60-B584-3D33561F58DF}" srcOrd="0" destOrd="0" presId="urn:microsoft.com/office/officeart/2005/8/layout/vList5"/>
    <dgm:cxn modelId="{9AAD2C14-AC60-40FD-866A-A43DF00904CE}" type="presOf" srcId="{343ADB6B-8E2F-4C33-BA8A-D5C4850AAFBC}" destId="{E37014FC-166B-441B-B273-70DAC0F2694D}" srcOrd="0" destOrd="0" presId="urn:microsoft.com/office/officeart/2005/8/layout/vList5"/>
    <dgm:cxn modelId="{EB6EE301-C032-4B8D-AE08-497073BB22EF}" type="presOf" srcId="{DA272195-09A9-47BD-A8E2-C0DB214B696A}" destId="{71E201F2-74D4-4B97-A39F-F9FBB2A65651}" srcOrd="0" destOrd="0" presId="urn:microsoft.com/office/officeart/2005/8/layout/vList5"/>
    <dgm:cxn modelId="{DF4043AA-F9CA-48B5-A64A-2250381FFDEE}" type="presParOf" srcId="{E37014FC-166B-441B-B273-70DAC0F2694D}" destId="{CDF72F7C-4E78-4A20-8A5A-1BF092B6B053}" srcOrd="0" destOrd="0" presId="urn:microsoft.com/office/officeart/2005/8/layout/vList5"/>
    <dgm:cxn modelId="{71771B36-D40F-4881-9897-039C682FA457}" type="presParOf" srcId="{CDF72F7C-4E78-4A20-8A5A-1BF092B6B053}" destId="{F6CD9674-C675-4B57-AE0A-023023D5401C}" srcOrd="0" destOrd="0" presId="urn:microsoft.com/office/officeart/2005/8/layout/vList5"/>
    <dgm:cxn modelId="{58F65F91-A2FE-4032-8AB7-44021365D69A}" type="presParOf" srcId="{CDF72F7C-4E78-4A20-8A5A-1BF092B6B053}" destId="{8B0B2CF3-B890-4F60-B584-3D33561F58DF}" srcOrd="1" destOrd="0" presId="urn:microsoft.com/office/officeart/2005/8/layout/vList5"/>
    <dgm:cxn modelId="{A5CF6711-1F23-4282-8ABF-D8C1A6EBD835}" type="presParOf" srcId="{E37014FC-166B-441B-B273-70DAC0F2694D}" destId="{190D1241-3588-470A-95AF-A14D073A7000}" srcOrd="1" destOrd="0" presId="urn:microsoft.com/office/officeart/2005/8/layout/vList5"/>
    <dgm:cxn modelId="{CCF2AFA2-B34D-4F65-B025-08C7FF84F52D}" type="presParOf" srcId="{E37014FC-166B-441B-B273-70DAC0F2694D}" destId="{8BE90CC6-9F37-4C8B-AF09-DDDF9DA837BA}" srcOrd="2" destOrd="0" presId="urn:microsoft.com/office/officeart/2005/8/layout/vList5"/>
    <dgm:cxn modelId="{10862388-BA97-4FF4-A078-7FB3CDB24208}" type="presParOf" srcId="{8BE90CC6-9F37-4C8B-AF09-DDDF9DA837BA}" destId="{85F2EA00-B448-4A38-9859-07DB8F589752}" srcOrd="0" destOrd="0" presId="urn:microsoft.com/office/officeart/2005/8/layout/vList5"/>
    <dgm:cxn modelId="{80D83DDE-BEEA-48BC-87A3-40BF62437064}" type="presParOf" srcId="{8BE90CC6-9F37-4C8B-AF09-DDDF9DA837BA}" destId="{B3D8582D-4108-49F0-AEB6-23D687B0E32C}" srcOrd="1" destOrd="0" presId="urn:microsoft.com/office/officeart/2005/8/layout/vList5"/>
    <dgm:cxn modelId="{C3687D57-C899-46A9-AF54-F7A3B167B3D4}" type="presParOf" srcId="{E37014FC-166B-441B-B273-70DAC0F2694D}" destId="{B3C7A8C4-A0D4-4EA5-A1C0-C8A60C2F1B07}" srcOrd="3" destOrd="0" presId="urn:microsoft.com/office/officeart/2005/8/layout/vList5"/>
    <dgm:cxn modelId="{10F42692-DE74-4E28-8CCB-18B0A49F2B9B}" type="presParOf" srcId="{E37014FC-166B-441B-B273-70DAC0F2694D}" destId="{F8FC87FD-C17E-45E1-A54B-A3630005BBF3}" srcOrd="4" destOrd="0" presId="urn:microsoft.com/office/officeart/2005/8/layout/vList5"/>
    <dgm:cxn modelId="{7AEC1E05-EB47-4AFB-A481-CF466F159499}" type="presParOf" srcId="{F8FC87FD-C17E-45E1-A54B-A3630005BBF3}" destId="{71E201F2-74D4-4B97-A39F-F9FBB2A65651}" srcOrd="0" destOrd="0" presId="urn:microsoft.com/office/officeart/2005/8/layout/vList5"/>
    <dgm:cxn modelId="{57D5DCAB-8BDC-4FA7-A0BD-03EA4E8DA71D}" type="presParOf" srcId="{F8FC87FD-C17E-45E1-A54B-A3630005BBF3}" destId="{DAF17138-C8F6-4606-AA95-FD25271F87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287940-7C5B-4E33-AECE-A92BB98D17E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F8AD-BB15-49D0-8F4D-0F73B9A6F4CF}">
      <dgm:prSet phldrT="[Text]" custT="1"/>
      <dgm:spPr/>
      <dgm:t>
        <a:bodyPr/>
        <a:lstStyle/>
        <a:p>
          <a:r>
            <a: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Legitimate</a:t>
          </a:r>
          <a:endParaRPr lang="en-U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6384EDD-F7B9-44EB-9F03-031F5731FE34}" type="parTrans" cxnId="{1AF07045-3D24-41E1-B22C-6FB97747505F}">
      <dgm:prSet/>
      <dgm:spPr/>
      <dgm:t>
        <a:bodyPr/>
        <a:lstStyle/>
        <a:p>
          <a:endParaRPr lang="en-US"/>
        </a:p>
      </dgm:t>
    </dgm:pt>
    <dgm:pt modelId="{2187FB71-D46D-4340-B8B7-A2E165D81653}" type="sibTrans" cxnId="{1AF07045-3D24-41E1-B22C-6FB97747505F}">
      <dgm:prSet/>
      <dgm:spPr/>
      <dgm:t>
        <a:bodyPr/>
        <a:lstStyle/>
        <a:p>
          <a:endParaRPr lang="en-US"/>
        </a:p>
      </dgm:t>
    </dgm:pt>
    <dgm:pt modelId="{FD0EFEC8-3420-4C68-8C1E-C6FD8A90294E}">
      <dgm:prSet phldrT="[Text]"/>
      <dgm:spPr/>
      <dgm:t>
        <a:bodyPr/>
        <a:lstStyle/>
        <a:p>
          <a:r>
            <a:rPr lang="en-US" dirty="0" smtClean="0"/>
            <a:t>Organizational position</a:t>
          </a:r>
          <a:endParaRPr lang="en-US" dirty="0"/>
        </a:p>
      </dgm:t>
    </dgm:pt>
    <dgm:pt modelId="{162046AB-CF86-467F-9703-5ED8BD0F0669}" type="parTrans" cxnId="{BFF01529-FEED-4148-BE34-CF14285FBF74}">
      <dgm:prSet/>
      <dgm:spPr/>
      <dgm:t>
        <a:bodyPr/>
        <a:lstStyle/>
        <a:p>
          <a:endParaRPr lang="en-US"/>
        </a:p>
      </dgm:t>
    </dgm:pt>
    <dgm:pt modelId="{19D5E63E-7948-4A59-8D9E-B3B871015682}" type="sibTrans" cxnId="{BFF01529-FEED-4148-BE34-CF14285FBF74}">
      <dgm:prSet/>
      <dgm:spPr/>
      <dgm:t>
        <a:bodyPr/>
        <a:lstStyle/>
        <a:p>
          <a:endParaRPr lang="en-US"/>
        </a:p>
      </dgm:t>
    </dgm:pt>
    <dgm:pt modelId="{5A56621F-928C-4664-A7B2-E964E72F0BE6}">
      <dgm:prSet phldrT="[Text]" custT="1"/>
      <dgm:spPr/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r>
            <a: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Coercive</a:t>
          </a:r>
          <a:endParaRPr lang="en-U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7DD681E-B4CF-472B-B68B-E826E2E77F1A}" type="parTrans" cxnId="{0BA186AC-A934-4AB6-BF97-CC8AFB5CD0BA}">
      <dgm:prSet/>
      <dgm:spPr/>
      <dgm:t>
        <a:bodyPr/>
        <a:lstStyle/>
        <a:p>
          <a:endParaRPr lang="en-US"/>
        </a:p>
      </dgm:t>
    </dgm:pt>
    <dgm:pt modelId="{8B28251B-B8F0-4F46-9103-913630032C1C}" type="sibTrans" cxnId="{0BA186AC-A934-4AB6-BF97-CC8AFB5CD0BA}">
      <dgm:prSet/>
      <dgm:spPr/>
      <dgm:t>
        <a:bodyPr/>
        <a:lstStyle/>
        <a:p>
          <a:endParaRPr lang="en-US"/>
        </a:p>
      </dgm:t>
    </dgm:pt>
    <dgm:pt modelId="{AB0BC69B-52B8-4B83-8252-7E1F7A4C20C3}">
      <dgm:prSet phldrT="[Text]"/>
      <dgm:spPr/>
      <dgm:t>
        <a:bodyPr/>
        <a:lstStyle/>
        <a:p>
          <a:r>
            <a:rPr lang="en-US" dirty="0" smtClean="0"/>
            <a:t>Administration of negative sanctions</a:t>
          </a:r>
          <a:endParaRPr lang="en-US" dirty="0"/>
        </a:p>
      </dgm:t>
    </dgm:pt>
    <dgm:pt modelId="{412F1EE7-DFE2-40A0-9E2F-5F0CD43FD441}" type="parTrans" cxnId="{56880C19-F2CF-4411-A4A7-5EF6B9356451}">
      <dgm:prSet/>
      <dgm:spPr/>
      <dgm:t>
        <a:bodyPr/>
        <a:lstStyle/>
        <a:p>
          <a:endParaRPr lang="en-US"/>
        </a:p>
      </dgm:t>
    </dgm:pt>
    <dgm:pt modelId="{D7BFFAA8-F7C4-432B-9CB7-70ACE6004B02}" type="sibTrans" cxnId="{56880C19-F2CF-4411-A4A7-5EF6B9356451}">
      <dgm:prSet/>
      <dgm:spPr/>
      <dgm:t>
        <a:bodyPr/>
        <a:lstStyle/>
        <a:p>
          <a:endParaRPr lang="en-US"/>
        </a:p>
      </dgm:t>
    </dgm:pt>
    <dgm:pt modelId="{24AA4901-06C4-485D-9FA6-51F9E1759BB0}" type="pres">
      <dgm:prSet presAssocID="{F8287940-7C5B-4E33-AECE-A92BB98D17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1224A8-68A1-40D8-B682-308EDFDF5345}" type="pres">
      <dgm:prSet presAssocID="{02EEF8AD-BB15-49D0-8F4D-0F73B9A6F4CF}" presName="linNode" presStyleCnt="0"/>
      <dgm:spPr/>
    </dgm:pt>
    <dgm:pt modelId="{CB2E7983-9E3D-4EDF-B286-57E92CE8408D}" type="pres">
      <dgm:prSet presAssocID="{02EEF8AD-BB15-49D0-8F4D-0F73B9A6F4CF}" presName="parentText" presStyleLbl="node1" presStyleIdx="0" presStyleCnt="2" custScaleY="204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B309F-3B0E-4D2D-B592-078E534A5EAE}" type="pres">
      <dgm:prSet presAssocID="{02EEF8AD-BB15-49D0-8F4D-0F73B9A6F4CF}" presName="descendantText" presStyleLbl="alignAccFollowNode1" presStyleIdx="0" presStyleCnt="2" custScaleY="22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6FEA6-38BE-4220-BF0E-B7B77CA04678}" type="pres">
      <dgm:prSet presAssocID="{2187FB71-D46D-4340-B8B7-A2E165D81653}" presName="sp" presStyleCnt="0"/>
      <dgm:spPr/>
    </dgm:pt>
    <dgm:pt modelId="{13AD83BB-7403-47EF-A508-8BE080707FDF}" type="pres">
      <dgm:prSet presAssocID="{5A56621F-928C-4664-A7B2-E964E72F0BE6}" presName="linNode" presStyleCnt="0"/>
      <dgm:spPr/>
    </dgm:pt>
    <dgm:pt modelId="{4AB73A39-0CF6-45B0-90AA-EABFABC0EE2D}" type="pres">
      <dgm:prSet presAssocID="{5A56621F-928C-4664-A7B2-E964E72F0BE6}" presName="parentText" presStyleLbl="node1" presStyleIdx="1" presStyleCnt="2" custScaleY="16206" custLinFactNeighborY="9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483E5-BF01-4267-9AB2-C1F066975CD5}" type="pres">
      <dgm:prSet presAssocID="{5A56621F-928C-4664-A7B2-E964E72F0BE6}" presName="descendantText" presStyleLbl="alignAccFollowNode1" presStyleIdx="1" presStyleCnt="2" custScaleY="2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A66554-95E5-4814-B733-35DA8110D17C}" type="presOf" srcId="{02EEF8AD-BB15-49D0-8F4D-0F73B9A6F4CF}" destId="{CB2E7983-9E3D-4EDF-B286-57E92CE8408D}" srcOrd="0" destOrd="0" presId="urn:microsoft.com/office/officeart/2005/8/layout/vList5"/>
    <dgm:cxn modelId="{15541E60-9B72-4125-A491-11D2648E57ED}" type="presOf" srcId="{F8287940-7C5B-4E33-AECE-A92BB98D17E4}" destId="{24AA4901-06C4-485D-9FA6-51F9E1759BB0}" srcOrd="0" destOrd="0" presId="urn:microsoft.com/office/officeart/2005/8/layout/vList5"/>
    <dgm:cxn modelId="{62F24B71-966F-4B15-BC6C-BC973ADDE478}" type="presOf" srcId="{FD0EFEC8-3420-4C68-8C1E-C6FD8A90294E}" destId="{0FAB309F-3B0E-4D2D-B592-078E534A5EAE}" srcOrd="0" destOrd="0" presId="urn:microsoft.com/office/officeart/2005/8/layout/vList5"/>
    <dgm:cxn modelId="{0BA186AC-A934-4AB6-BF97-CC8AFB5CD0BA}" srcId="{F8287940-7C5B-4E33-AECE-A92BB98D17E4}" destId="{5A56621F-928C-4664-A7B2-E964E72F0BE6}" srcOrd="1" destOrd="0" parTransId="{17DD681E-B4CF-472B-B68B-E826E2E77F1A}" sibTransId="{8B28251B-B8F0-4F46-9103-913630032C1C}"/>
    <dgm:cxn modelId="{69E72CF2-2059-4217-BB20-659DE8FCF742}" type="presOf" srcId="{AB0BC69B-52B8-4B83-8252-7E1F7A4C20C3}" destId="{DBB483E5-BF01-4267-9AB2-C1F066975CD5}" srcOrd="0" destOrd="0" presId="urn:microsoft.com/office/officeart/2005/8/layout/vList5"/>
    <dgm:cxn modelId="{56880C19-F2CF-4411-A4A7-5EF6B9356451}" srcId="{5A56621F-928C-4664-A7B2-E964E72F0BE6}" destId="{AB0BC69B-52B8-4B83-8252-7E1F7A4C20C3}" srcOrd="0" destOrd="0" parTransId="{412F1EE7-DFE2-40A0-9E2F-5F0CD43FD441}" sibTransId="{D7BFFAA8-F7C4-432B-9CB7-70ACE6004B02}"/>
    <dgm:cxn modelId="{CB3C9BD7-7DC8-4F4A-BCAB-BB08FCD13E43}" type="presOf" srcId="{5A56621F-928C-4664-A7B2-E964E72F0BE6}" destId="{4AB73A39-0CF6-45B0-90AA-EABFABC0EE2D}" srcOrd="0" destOrd="0" presId="urn:microsoft.com/office/officeart/2005/8/layout/vList5"/>
    <dgm:cxn modelId="{BFF01529-FEED-4148-BE34-CF14285FBF74}" srcId="{02EEF8AD-BB15-49D0-8F4D-0F73B9A6F4CF}" destId="{FD0EFEC8-3420-4C68-8C1E-C6FD8A90294E}" srcOrd="0" destOrd="0" parTransId="{162046AB-CF86-467F-9703-5ED8BD0F0669}" sibTransId="{19D5E63E-7948-4A59-8D9E-B3B871015682}"/>
    <dgm:cxn modelId="{1AF07045-3D24-41E1-B22C-6FB97747505F}" srcId="{F8287940-7C5B-4E33-AECE-A92BB98D17E4}" destId="{02EEF8AD-BB15-49D0-8F4D-0F73B9A6F4CF}" srcOrd="0" destOrd="0" parTransId="{76384EDD-F7B9-44EB-9F03-031F5731FE34}" sibTransId="{2187FB71-D46D-4340-B8B7-A2E165D81653}"/>
    <dgm:cxn modelId="{FEE67CCD-053E-4AD0-87C3-EC5D5795E956}" type="presParOf" srcId="{24AA4901-06C4-485D-9FA6-51F9E1759BB0}" destId="{201224A8-68A1-40D8-B682-308EDFDF5345}" srcOrd="0" destOrd="0" presId="urn:microsoft.com/office/officeart/2005/8/layout/vList5"/>
    <dgm:cxn modelId="{01E4B742-E4B2-4D27-80CF-AD8A6BBA1AE7}" type="presParOf" srcId="{201224A8-68A1-40D8-B682-308EDFDF5345}" destId="{CB2E7983-9E3D-4EDF-B286-57E92CE8408D}" srcOrd="0" destOrd="0" presId="urn:microsoft.com/office/officeart/2005/8/layout/vList5"/>
    <dgm:cxn modelId="{CDD67CEE-ACE6-4EA7-9FE8-F8E5FA7C591D}" type="presParOf" srcId="{201224A8-68A1-40D8-B682-308EDFDF5345}" destId="{0FAB309F-3B0E-4D2D-B592-078E534A5EAE}" srcOrd="1" destOrd="0" presId="urn:microsoft.com/office/officeart/2005/8/layout/vList5"/>
    <dgm:cxn modelId="{42F62038-C7E6-428B-BB0D-9A6C99C135B8}" type="presParOf" srcId="{24AA4901-06C4-485D-9FA6-51F9E1759BB0}" destId="{2B56FEA6-38BE-4220-BF0E-B7B77CA04678}" srcOrd="1" destOrd="0" presId="urn:microsoft.com/office/officeart/2005/8/layout/vList5"/>
    <dgm:cxn modelId="{4AF69194-A5F9-4BDF-993E-DBA6383E4EAB}" type="presParOf" srcId="{24AA4901-06C4-485D-9FA6-51F9E1759BB0}" destId="{13AD83BB-7403-47EF-A508-8BE080707FDF}" srcOrd="2" destOrd="0" presId="urn:microsoft.com/office/officeart/2005/8/layout/vList5"/>
    <dgm:cxn modelId="{25AFB82A-7DE8-494B-9E2B-BA3452D8776D}" type="presParOf" srcId="{13AD83BB-7403-47EF-A508-8BE080707FDF}" destId="{4AB73A39-0CF6-45B0-90AA-EABFABC0EE2D}" srcOrd="0" destOrd="0" presId="urn:microsoft.com/office/officeart/2005/8/layout/vList5"/>
    <dgm:cxn modelId="{D52D8A65-5E01-45DF-AA27-4DB2C924698F}" type="presParOf" srcId="{13AD83BB-7403-47EF-A508-8BE080707FDF}" destId="{DBB483E5-BF01-4267-9AB2-C1F066975C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6C0E-144D-4408-9FFA-1E89B40B23B4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95B61-7D7D-4AFB-868C-ED3DB4710F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95B61-7D7D-4AFB-868C-ED3DB4710F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0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95B61-7D7D-4AFB-868C-ED3DB4710F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0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7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3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1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0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1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7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6614-E5C8-4BB7-873F-BC4BAF34CA0D}" type="datetimeFigureOut">
              <a:rPr lang="en-US" smtClean="0"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DD50-260F-4A98-82DA-2036F3C4D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6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00600"/>
            <a:ext cx="7086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Some are born leaders, </a:t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others develop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" r="8451"/>
          <a:stretch>
            <a:fillRect/>
          </a:stretch>
        </p:blipFill>
        <p:spPr>
          <a:xfrm>
            <a:off x="2819400" y="1600200"/>
            <a:ext cx="3849688" cy="2887266"/>
          </a:xfrm>
        </p:spPr>
      </p:pic>
      <p:sp>
        <p:nvSpPr>
          <p:cNvPr id="7" name="TextBox 6"/>
          <p:cNvSpPr txBox="1"/>
          <p:nvPr/>
        </p:nvSpPr>
        <p:spPr>
          <a:xfrm>
            <a:off x="609600" y="644238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Leadership Fundamentals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 but Different from Management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</a:t>
            </a:r>
            <a:endParaRPr lang="en-US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innovate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inspire</a:t>
            </a:r>
          </a:p>
          <a:p>
            <a:pPr marL="0" indent="0" algn="ctr"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ong-term focused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ask what &amp; why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challenge status quo</a:t>
            </a:r>
          </a:p>
          <a:p>
            <a:pPr marL="0" indent="0" algn="ctr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Managers</a:t>
            </a:r>
            <a:endParaRPr lang="en-US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administer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maintain</a:t>
            </a:r>
          </a:p>
          <a:p>
            <a:pPr marL="0" indent="0" algn="ctr"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ontrol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short-term focused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ask how &amp; when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accept the status quo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6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Leadership Fundamentals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	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Defining leadership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 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Factors that contribute to </a:t>
            </a:r>
          </a:p>
          <a:p>
            <a:pPr marL="0" indent="0"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effective leadership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Leader self-development</a:t>
            </a:r>
          </a:p>
        </p:txBody>
      </p:sp>
      <p:sp>
        <p:nvSpPr>
          <p:cNvPr id="2" name="Left Arrow 1"/>
          <p:cNvSpPr/>
          <p:nvPr/>
        </p:nvSpPr>
        <p:spPr>
          <a:xfrm>
            <a:off x="6781800" y="2743200"/>
            <a:ext cx="990600" cy="457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Factors That Contribute to </a:t>
            </a:r>
            <a:b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Effective Leadership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Personality traits of the leader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use of power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200900" y="2722918"/>
            <a:ext cx="990600" cy="399435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Personality Traits of the Leader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Five Factor (FFM) or </a:t>
            </a: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OCEAN Model of Personality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Five Factor (FFM) or </a:t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OCEAN Model of Personality</a:t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Five Factor Traits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Openness to experience</a:t>
            </a:r>
          </a:p>
          <a:p>
            <a:endParaRPr lang="en-US" dirty="0"/>
          </a:p>
          <a:p>
            <a:r>
              <a:rPr lang="en-US" dirty="0" smtClean="0"/>
              <a:t>Conscientiousness</a:t>
            </a:r>
          </a:p>
          <a:p>
            <a:endParaRPr lang="en-US" dirty="0"/>
          </a:p>
          <a:p>
            <a:r>
              <a:rPr lang="en-US" dirty="0" smtClean="0"/>
              <a:t>Extraversion</a:t>
            </a:r>
          </a:p>
          <a:p>
            <a:endParaRPr lang="en-US" dirty="0"/>
          </a:p>
          <a:p>
            <a:r>
              <a:rPr lang="en-US" dirty="0" smtClean="0"/>
              <a:t>Agreeableness</a:t>
            </a:r>
          </a:p>
          <a:p>
            <a:endParaRPr lang="en-US" dirty="0" smtClean="0"/>
          </a:p>
          <a:p>
            <a:r>
              <a:rPr lang="en-US" dirty="0" smtClean="0"/>
              <a:t>Neuroticism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803275"/>
          </a:xfrm>
        </p:spPr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Behaviors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Curiosity, innovative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Organized, committed</a:t>
            </a:r>
          </a:p>
          <a:p>
            <a:endParaRPr lang="en-US" dirty="0"/>
          </a:p>
          <a:p>
            <a:r>
              <a:rPr lang="en-US" dirty="0" smtClean="0"/>
              <a:t>Ambitious, self-confident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Empathetic, optimistic</a:t>
            </a:r>
          </a:p>
          <a:p>
            <a:endParaRPr lang="en-US" dirty="0"/>
          </a:p>
          <a:p>
            <a:r>
              <a:rPr lang="en-US" dirty="0" smtClean="0"/>
              <a:t>Thick-skinned,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Factors That Contribute to </a:t>
            </a:r>
            <a:b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Effective Leadership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Personality traits of the leader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use of power </a:t>
            </a: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6134100" y="3810000"/>
            <a:ext cx="990600" cy="399435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Use of Power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 use five types of power to </a:t>
            </a: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influence followers</a:t>
            </a:r>
          </a:p>
          <a:p>
            <a:pPr marL="0" indent="0" algn="ctr">
              <a:buNone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leader’s values and ethics determine </a:t>
            </a:r>
            <a:r>
              <a:rPr lang="en-US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he/she uses power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84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Use of Power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709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Coercive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Referent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404306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Reward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152" y="1219200"/>
            <a:ext cx="3601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</a:t>
            </a:r>
          </a:p>
          <a:p>
            <a:r>
              <a:rPr lang="en-US" sz="2000" dirty="0" smtClean="0"/>
              <a:t>   </a:t>
            </a:r>
          </a:p>
          <a:p>
            <a:r>
              <a:rPr lang="en-US" sz="2000" dirty="0" smtClean="0"/>
              <a:t>  </a:t>
            </a:r>
            <a:r>
              <a:rPr lang="en-US" sz="2400" b="1" dirty="0" smtClean="0"/>
              <a:t>Leader’s sources of power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Sources of Power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41176965"/>
              </p:ext>
            </p:extLst>
          </p:nvPr>
        </p:nvGraphicFramePr>
        <p:xfrm>
          <a:off x="15240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441507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81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Leader’s Sources of Power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35600"/>
              </p:ext>
            </p:extLst>
          </p:nvPr>
        </p:nvGraphicFramePr>
        <p:xfrm>
          <a:off x="3810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1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Leadership Fundamentals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	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Defining leadership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 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Factors that contribute to </a:t>
            </a:r>
          </a:p>
          <a:p>
            <a:pPr marL="0" indent="0">
              <a:buNone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effective leadership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Leader self-development</a:t>
            </a:r>
          </a:p>
        </p:txBody>
      </p:sp>
    </p:spTree>
    <p:extLst>
      <p:ext uri="{BB962C8B-B14F-4D97-AF65-F5344CB8AC3E}">
        <p14:creationId xmlns:p14="http://schemas.microsoft.com/office/powerpoint/2010/main" val="26891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Leadership Fundamentals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D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efining leadership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 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Factors that contribute to </a:t>
            </a:r>
          </a:p>
          <a:p>
            <a:pPr marL="0" indent="0">
              <a:buNone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effective leadership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Leader self-development</a:t>
            </a:r>
          </a:p>
        </p:txBody>
      </p:sp>
      <p:sp>
        <p:nvSpPr>
          <p:cNvPr id="2" name="Left Arrow 1"/>
          <p:cNvSpPr/>
          <p:nvPr/>
        </p:nvSpPr>
        <p:spPr>
          <a:xfrm>
            <a:off x="6248400" y="4343400"/>
            <a:ext cx="1066800" cy="457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 Self-Develop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Experiential learning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competencies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428635" y="2057400"/>
            <a:ext cx="1447800" cy="6858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Experiential Learning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Action-Observation-Reflection</a:t>
            </a: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(A-O-R) Model</a:t>
            </a:r>
          </a:p>
          <a:p>
            <a:pPr marL="0" indent="0" algn="ctr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Double-loop learning</a:t>
            </a:r>
          </a:p>
          <a:p>
            <a:pPr marL="0" indent="0" algn="ctr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Action-Observation-Reflection</a:t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(A-O-R) Model</a:t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Leadership development is enhanced experientially through the process of </a:t>
            </a:r>
            <a:r>
              <a:rPr lang="en-US" sz="28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observation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</a:t>
            </a:r>
            <a:r>
              <a:rPr lang="en-US" sz="28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reflection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Experiential Learning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086600" cy="4648199"/>
          </a:xfrm>
        </p:spPr>
      </p:pic>
    </p:spTree>
    <p:extLst>
      <p:ext uri="{BB962C8B-B14F-4D97-AF65-F5344CB8AC3E}">
        <p14:creationId xmlns:p14="http://schemas.microsoft.com/office/powerpoint/2010/main" val="11257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Double-Loop Learning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process of allowing one’s views to be confronted by others for the purpose of learning.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 Self-Development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Experiential learning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competencies </a:t>
            </a:r>
          </a:p>
          <a:p>
            <a:pPr marL="0" indent="0">
              <a:buNone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6400800" y="3139563"/>
            <a:ext cx="1066800" cy="596081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Competencies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71" y="1567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PDI Development Pipeline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</a:t>
            </a:r>
            <a:r>
              <a:rPr lang="en-US" sz="2400" dirty="0" smtClean="0"/>
              <a:t>Increased </a:t>
            </a:r>
          </a:p>
          <a:p>
            <a:pPr marL="0" indent="0"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Initial</a:t>
            </a:r>
            <a:r>
              <a:rPr lang="en-US" sz="2400" dirty="0" smtClean="0"/>
              <a:t> </a:t>
            </a:r>
            <a:r>
              <a:rPr lang="en-US" sz="2000" dirty="0" smtClean="0"/>
              <a:t>Capabilities</a:t>
            </a:r>
            <a:r>
              <a:rPr lang="en-US" sz="2400" dirty="0" smtClean="0"/>
              <a:t>                                                         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Capabilities</a:t>
            </a:r>
            <a:r>
              <a:rPr lang="en-US" sz="2400" dirty="0" smtClean="0"/>
              <a:t>      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830894"/>
            <a:ext cx="13052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3431" y="3640394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3460954" y="3352800"/>
            <a:ext cx="1371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Knowledge &amp; Skills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12890" y="3581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Real-World</a:t>
            </a:r>
          </a:p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81916" y="3183194"/>
            <a:ext cx="1519084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12" name="Curved Left Arrow 11"/>
          <p:cNvSpPr/>
          <p:nvPr/>
        </p:nvSpPr>
        <p:spPr>
          <a:xfrm>
            <a:off x="8266471" y="2585884"/>
            <a:ext cx="457200" cy="1773494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533400" y="3183194"/>
            <a:ext cx="304800" cy="1104900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Leadership Fundamentals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process of influencing an organized group towards the completion of its goals.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Effectiveness impacted by leader traits, values, and uses of power.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Self-development through experiential learning and increased competencies.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Defining Leadership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Both a science and an art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reason and passion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 but different from management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140245" y="1688691"/>
            <a:ext cx="1219200" cy="457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Both a Science and an Art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Subject of Scholarly Study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3" name="Picture 5" descr="C:\Users\Diana\AppData\Local\Microsoft\Windows\Temporary Internet Files\Content.IE5\MWWC4OQ7\MC90021700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3886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Practiced in the Workplace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 descr="C:\Users\Diana\AppData\Local\Microsoft\Windows\Temporary Internet Files\Content.IE5\FSJ2M2BT\MC90043753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700" y="3466306"/>
            <a:ext cx="2130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Subject of Scholarly Study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Tradition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</a:t>
            </a: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Collection</a:t>
            </a: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Statistical techniques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Practiced in the Workplace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Troubadour Tradition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Popular books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Magazine articles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Blogs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Defining Leadership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Both a science and an art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reason and passion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 but different from management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6157452" y="2667000"/>
            <a:ext cx="1219200" cy="533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Both </a:t>
            </a:r>
            <a:b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Reason and Passion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Logical &amp; Reasonable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 need sound logic and reason for decision-making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Passionate &amp; Inspiring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 need to be passionate and inspiring to motivate others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Defining Leadership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Both a science and an art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reason and passion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 but different from management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400800" y="3733800"/>
            <a:ext cx="1143000" cy="457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417</Words>
  <Application>Microsoft Office PowerPoint</Application>
  <PresentationFormat>On-screen Show (4:3)</PresentationFormat>
  <Paragraphs>212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  Some are born leaders,  others develop</vt:lpstr>
      <vt:lpstr> Leadership Fundamentals</vt:lpstr>
      <vt:lpstr>Defining Leadership</vt:lpstr>
      <vt:lpstr>Both a Science and an Art</vt:lpstr>
      <vt:lpstr>Subject of Scholarly Study</vt:lpstr>
      <vt:lpstr>Practiced in the Workplace</vt:lpstr>
      <vt:lpstr>Defining Leadership</vt:lpstr>
      <vt:lpstr>Uses Both  Reason and Passion</vt:lpstr>
      <vt:lpstr>Defining Leadership</vt:lpstr>
      <vt:lpstr>Similar but Different from Management</vt:lpstr>
      <vt:lpstr> Leadership Fundamentals</vt:lpstr>
      <vt:lpstr>Factors That Contribute to  Effective Leadership</vt:lpstr>
      <vt:lpstr> Personality Traits of the Leader </vt:lpstr>
      <vt:lpstr> The Five Factor (FFM) or  OCEAN Model of Personality </vt:lpstr>
      <vt:lpstr>Factors That Contribute to  Effective Leadership</vt:lpstr>
      <vt:lpstr>Leader’s Use of Power</vt:lpstr>
      <vt:lpstr> Leader’s Use of Power </vt:lpstr>
      <vt:lpstr>Leader’s Sources of Power</vt:lpstr>
      <vt:lpstr>Leader’s Sources of Power</vt:lpstr>
      <vt:lpstr> Leadership Fundamentals</vt:lpstr>
      <vt:lpstr>Leader Self-Develop</vt:lpstr>
      <vt:lpstr>Experiential Learning</vt:lpstr>
      <vt:lpstr> The Action-Observation-Reflection (A-O-R) Model </vt:lpstr>
      <vt:lpstr>Experiential Learning</vt:lpstr>
      <vt:lpstr>Double-Loop Learning</vt:lpstr>
      <vt:lpstr>Leader Self-Development</vt:lpstr>
      <vt:lpstr>Increased Competencies</vt:lpstr>
      <vt:lpstr>Leadership Fundamentals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Leadership</dc:title>
  <dc:creator>Diana</dc:creator>
  <cp:lastModifiedBy>Diana</cp:lastModifiedBy>
  <cp:revision>51</cp:revision>
  <dcterms:created xsi:type="dcterms:W3CDTF">2013-07-13T20:24:05Z</dcterms:created>
  <dcterms:modified xsi:type="dcterms:W3CDTF">2013-08-28T17:36:06Z</dcterms:modified>
</cp:coreProperties>
</file>